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7" r:id="rId3"/>
    <p:sldId id="258" r:id="rId4"/>
  </p:sldIdLst>
  <p:sldSz cx="219456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44" userDrawn="1">
          <p15:clr>
            <a:srgbClr val="A4A3A4"/>
          </p15:clr>
        </p15:guide>
        <p15:guide id="2" pos="69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/>
    <p:restoredTop sz="94558"/>
  </p:normalViewPr>
  <p:slideViewPr>
    <p:cSldViewPr snapToGrid="0" showGuides="1">
      <p:cViewPr varScale="1">
        <p:scale>
          <a:sx n="25" d="100"/>
          <a:sy n="25" d="100"/>
        </p:scale>
        <p:origin x="3688" y="184"/>
      </p:cViewPr>
      <p:guideLst>
        <p:guide orient="horz" pos="10344"/>
        <p:guide pos="6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307A5A-D30A-E34E-B17F-F43D12537210}" type="datetimeFigureOut">
              <a:rPr lang="en-US" smtClean="0"/>
              <a:t>5/20/24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A506DF-342D-9F48-B596-A9B641A7B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95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506DF-342D-9F48-B596-A9B641A7B4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506DF-342D-9F48-B596-A9B641A7B4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301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5387342"/>
            <a:ext cx="18653760" cy="11460480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7289782"/>
            <a:ext cx="16459200" cy="7947658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3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68" userDrawn="1">
          <p15:clr>
            <a:srgbClr val="FBAE40"/>
          </p15:clr>
        </p15:guide>
        <p15:guide id="2" pos="691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877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752600"/>
            <a:ext cx="473202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752600"/>
            <a:ext cx="1392174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33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44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8206749"/>
            <a:ext cx="18928080" cy="13693138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22029429"/>
            <a:ext cx="18928080" cy="7200898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/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75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93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752607"/>
            <a:ext cx="189280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8069582"/>
            <a:ext cx="9284016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12024360"/>
            <a:ext cx="928401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8069582"/>
            <a:ext cx="9329738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12024360"/>
            <a:ext cx="932973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7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41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49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4739647"/>
            <a:ext cx="11109960" cy="23393400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9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4739647"/>
            <a:ext cx="11109960" cy="23393400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130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752607"/>
            <a:ext cx="189280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8763000"/>
            <a:ext cx="189280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A0F94-E3A0-2C4C-8529-4BA46B9EBF17}" type="datetimeFigureOut">
              <a:rPr lang="en-US" smtClean="0"/>
              <a:t>5/20/24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30510487"/>
            <a:ext cx="74066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820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b="1" i="0" kern="1200">
          <a:solidFill>
            <a:schemeClr val="tx1"/>
          </a:solidFill>
          <a:latin typeface="Avenir Black" panose="02000503020000020003" pitchFamily="2" charset="0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FB62F618-F2EE-972B-990B-D2947258D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5920" y="4893774"/>
            <a:ext cx="18524668" cy="7947658"/>
          </a:xfrm>
        </p:spPr>
        <p:txBody>
          <a:bodyPr>
            <a:normAutofit/>
          </a:bodyPr>
          <a:lstStyle/>
          <a:p>
            <a:pPr algn="l"/>
            <a:endParaRPr lang="en-US" sz="4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B3EE38-F2F2-2F94-D512-0C460555A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920" y="2411679"/>
            <a:ext cx="18524668" cy="2293618"/>
          </a:xfrm>
        </p:spPr>
        <p:txBody>
          <a:bodyPr anchor="t">
            <a:normAutofit/>
          </a:bodyPr>
          <a:lstStyle/>
          <a:p>
            <a:r>
              <a:rPr lang="en-US" sz="9600" dirty="0"/>
              <a:t>HEADLINE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E1D7D6-10C3-6952-A07C-CCA39EB3ABBC}"/>
              </a:ext>
            </a:extLst>
          </p:cNvPr>
          <p:cNvSpPr txBox="1">
            <a:spLocks/>
          </p:cNvSpPr>
          <p:nvPr/>
        </p:nvSpPr>
        <p:spPr>
          <a:xfrm>
            <a:off x="1645920" y="1453659"/>
            <a:ext cx="18524668" cy="95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21945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4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5400" spc="1000" dirty="0">
                <a:solidFill>
                  <a:srgbClr val="C00000"/>
                </a:solidFill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655768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CB59FA8-478D-4C7C-7606-AAC8DDBB7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2535" y="1935429"/>
            <a:ext cx="20060530" cy="2293618"/>
          </a:xfrm>
        </p:spPr>
        <p:txBody>
          <a:bodyPr anchor="t">
            <a:normAutofit/>
          </a:bodyPr>
          <a:lstStyle/>
          <a:p>
            <a:pPr algn="l"/>
            <a:r>
              <a:rPr lang="en-US" sz="9600" dirty="0"/>
              <a:t>HEADLINE TEXT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4D0225-280B-6A64-42F5-BDF694A7B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2534" y="4229047"/>
            <a:ext cx="20060529" cy="7947658"/>
          </a:xfrm>
        </p:spPr>
        <p:txBody>
          <a:bodyPr>
            <a:normAutofit/>
          </a:bodyPr>
          <a:lstStyle/>
          <a:p>
            <a:pPr algn="l"/>
            <a:endParaRPr lang="en-US" sz="4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1CCC8E8-106E-5D3F-407A-22860A85782D}"/>
              </a:ext>
            </a:extLst>
          </p:cNvPr>
          <p:cNvSpPr txBox="1">
            <a:spLocks/>
          </p:cNvSpPr>
          <p:nvPr/>
        </p:nvSpPr>
        <p:spPr>
          <a:xfrm>
            <a:off x="942535" y="977409"/>
            <a:ext cx="18524668" cy="95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21945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4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5400" spc="1000" dirty="0">
                <a:solidFill>
                  <a:srgbClr val="C00000"/>
                </a:solidFill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583547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E383A4E-1961-2704-444A-233B21EB7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2816" y="4704469"/>
            <a:ext cx="18524668" cy="7947658"/>
          </a:xfrm>
        </p:spPr>
        <p:txBody>
          <a:bodyPr>
            <a:normAutofit/>
          </a:bodyPr>
          <a:lstStyle/>
          <a:p>
            <a:pPr algn="l"/>
            <a:endParaRPr lang="en-US" sz="4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E8A3E5-25E9-CA9A-F25E-2E3B20756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816" y="2410851"/>
            <a:ext cx="18524668" cy="2293618"/>
          </a:xfrm>
        </p:spPr>
        <p:txBody>
          <a:bodyPr anchor="t">
            <a:normAutofit/>
          </a:bodyPr>
          <a:lstStyle/>
          <a:p>
            <a:pPr algn="l"/>
            <a:r>
              <a:rPr lang="en-US" sz="9600" dirty="0"/>
              <a:t>HEADLINE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A02F78C-2230-264D-690A-63E35F75E429}"/>
              </a:ext>
            </a:extLst>
          </p:cNvPr>
          <p:cNvSpPr txBox="1">
            <a:spLocks/>
          </p:cNvSpPr>
          <p:nvPr/>
        </p:nvSpPr>
        <p:spPr>
          <a:xfrm>
            <a:off x="1462816" y="1452831"/>
            <a:ext cx="18524668" cy="95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21945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4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5400" spc="1000" dirty="0">
                <a:solidFill>
                  <a:srgbClr val="C00000"/>
                </a:solidFill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134321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136</TotalTime>
  <Words>11</Words>
  <Application>Microsoft Macintosh PowerPoint</Application>
  <PresentationFormat>Custom</PresentationFormat>
  <Paragraphs>8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Black</vt:lpstr>
      <vt:lpstr>Avenir Book</vt:lpstr>
      <vt:lpstr>Calibri</vt:lpstr>
      <vt:lpstr>Office Theme</vt:lpstr>
      <vt:lpstr>HEADLINE TEXT</vt:lpstr>
      <vt:lpstr>HEADLINE TEXT</vt:lpstr>
      <vt:lpstr>HEADLINE TEXT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Cole</dc:creator>
  <cp:lastModifiedBy>Maurizio Ungaro</cp:lastModifiedBy>
  <cp:revision>6</cp:revision>
  <dcterms:created xsi:type="dcterms:W3CDTF">2024-03-12T17:35:44Z</dcterms:created>
  <dcterms:modified xsi:type="dcterms:W3CDTF">2024-05-20T18:45:01Z</dcterms:modified>
</cp:coreProperties>
</file>

<file path=docProps/thumbnail.jpeg>
</file>